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notesMasterIdLst>
    <p:notesMasterId r:id="rId4"/>
  </p:notesMasterIdLst>
  <p:sldIdLst>
    <p:sldId id="256" r:id="rId2"/>
    <p:sldId id="257" r:id="rId3"/>
  </p:sldIdLst>
  <p:sldSz cx="3924300" cy="5492750"/>
  <p:notesSz cx="3924300" cy="549275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8" d="100"/>
          <a:sy n="138" d="100"/>
        </p:scale>
        <p:origin x="-3582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700213" cy="2746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2222500" y="0"/>
            <a:ext cx="1700213" cy="2746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643839-720A-054D-8CBF-67095BBC4772}" type="datetimeFigureOut">
              <a:rPr lang="de-DE" smtClean="0"/>
              <a:t>25.02.2021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27138" y="412750"/>
            <a:ext cx="1470025" cy="2058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392113" y="2609850"/>
            <a:ext cx="3140075" cy="24717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5216525"/>
            <a:ext cx="1700213" cy="2746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2222500" y="5216525"/>
            <a:ext cx="1700213" cy="2746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A74D9-DDA5-3E4A-9EC8-C7AFCD5243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1106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94323" y="1706313"/>
            <a:ext cx="3335655" cy="1177381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588645" y="3112558"/>
            <a:ext cx="2747010" cy="140370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69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38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070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760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450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6140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831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152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7730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6217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2845117" y="219965"/>
            <a:ext cx="882968" cy="4686638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96215" y="219965"/>
            <a:ext cx="2583498" cy="4686638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6385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7473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9993" y="3529601"/>
            <a:ext cx="3335655" cy="1090921"/>
          </a:xfrm>
        </p:spPr>
        <p:txBody>
          <a:bodyPr anchor="t"/>
          <a:lstStyle>
            <a:lvl1pPr algn="l">
              <a:defRPr sz="24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09993" y="2328062"/>
            <a:ext cx="3335655" cy="1201539"/>
          </a:xfrm>
        </p:spPr>
        <p:txBody>
          <a:bodyPr anchor="b"/>
          <a:lstStyle>
            <a:lvl1pPr marL="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  <a:lvl2pPr marL="26901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2pPr>
            <a:lvl3pPr marL="53803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807049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 marL="1076066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lvl6pPr marL="1345082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6pPr>
            <a:lvl7pPr marL="1614099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7pPr>
            <a:lvl8pPr marL="188311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8pPr>
            <a:lvl9pPr marL="2152132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7110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96215" y="1281642"/>
            <a:ext cx="1733233" cy="3624961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994852" y="1281642"/>
            <a:ext cx="1733233" cy="3624961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2588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96215" y="1229512"/>
            <a:ext cx="1733914" cy="512402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9016" indent="0">
              <a:buNone/>
              <a:defRPr sz="1200" b="1"/>
            </a:lvl2pPr>
            <a:lvl3pPr marL="538033" indent="0">
              <a:buNone/>
              <a:defRPr sz="1100" b="1"/>
            </a:lvl3pPr>
            <a:lvl4pPr marL="807049" indent="0">
              <a:buNone/>
              <a:defRPr sz="900" b="1"/>
            </a:lvl4pPr>
            <a:lvl5pPr marL="1076066" indent="0">
              <a:buNone/>
              <a:defRPr sz="900" b="1"/>
            </a:lvl5pPr>
            <a:lvl6pPr marL="1345082" indent="0">
              <a:buNone/>
              <a:defRPr sz="900" b="1"/>
            </a:lvl6pPr>
            <a:lvl7pPr marL="1614099" indent="0">
              <a:buNone/>
              <a:defRPr sz="900" b="1"/>
            </a:lvl7pPr>
            <a:lvl8pPr marL="1883115" indent="0">
              <a:buNone/>
              <a:defRPr sz="900" b="1"/>
            </a:lvl8pPr>
            <a:lvl9pPr marL="2152132" indent="0">
              <a:buNone/>
              <a:defRPr sz="9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96215" y="1741914"/>
            <a:ext cx="1733914" cy="3164689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993490" y="1229512"/>
            <a:ext cx="1734595" cy="512402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9016" indent="0">
              <a:buNone/>
              <a:defRPr sz="1200" b="1"/>
            </a:lvl2pPr>
            <a:lvl3pPr marL="538033" indent="0">
              <a:buNone/>
              <a:defRPr sz="1100" b="1"/>
            </a:lvl3pPr>
            <a:lvl4pPr marL="807049" indent="0">
              <a:buNone/>
              <a:defRPr sz="900" b="1"/>
            </a:lvl4pPr>
            <a:lvl5pPr marL="1076066" indent="0">
              <a:buNone/>
              <a:defRPr sz="900" b="1"/>
            </a:lvl5pPr>
            <a:lvl6pPr marL="1345082" indent="0">
              <a:buNone/>
              <a:defRPr sz="900" b="1"/>
            </a:lvl6pPr>
            <a:lvl7pPr marL="1614099" indent="0">
              <a:buNone/>
              <a:defRPr sz="900" b="1"/>
            </a:lvl7pPr>
            <a:lvl8pPr marL="1883115" indent="0">
              <a:buNone/>
              <a:defRPr sz="900" b="1"/>
            </a:lvl8pPr>
            <a:lvl9pPr marL="2152132" indent="0">
              <a:buNone/>
              <a:defRPr sz="9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993490" y="1741914"/>
            <a:ext cx="1734595" cy="3164689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8634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3017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4003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6215" y="218693"/>
            <a:ext cx="1291068" cy="930716"/>
          </a:xfrm>
        </p:spPr>
        <p:txBody>
          <a:bodyPr anchor="b"/>
          <a:lstStyle>
            <a:lvl1pPr algn="l">
              <a:defRPr sz="12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534292" y="218693"/>
            <a:ext cx="2193793" cy="468791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6215" y="1149409"/>
            <a:ext cx="1291068" cy="3757194"/>
          </a:xfrm>
        </p:spPr>
        <p:txBody>
          <a:bodyPr/>
          <a:lstStyle>
            <a:lvl1pPr marL="0" indent="0">
              <a:buNone/>
              <a:defRPr sz="800"/>
            </a:lvl1pPr>
            <a:lvl2pPr marL="269016" indent="0">
              <a:buNone/>
              <a:defRPr sz="700"/>
            </a:lvl2pPr>
            <a:lvl3pPr marL="538033" indent="0">
              <a:buNone/>
              <a:defRPr sz="600"/>
            </a:lvl3pPr>
            <a:lvl4pPr marL="807049" indent="0">
              <a:buNone/>
              <a:defRPr sz="500"/>
            </a:lvl4pPr>
            <a:lvl5pPr marL="1076066" indent="0">
              <a:buNone/>
              <a:defRPr sz="500"/>
            </a:lvl5pPr>
            <a:lvl6pPr marL="1345082" indent="0">
              <a:buNone/>
              <a:defRPr sz="500"/>
            </a:lvl6pPr>
            <a:lvl7pPr marL="1614099" indent="0">
              <a:buNone/>
              <a:defRPr sz="500"/>
            </a:lvl7pPr>
            <a:lvl8pPr marL="1883115" indent="0">
              <a:buNone/>
              <a:defRPr sz="500"/>
            </a:lvl8pPr>
            <a:lvl9pPr marL="2152132" indent="0">
              <a:buNone/>
              <a:defRPr sz="5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6281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9190" y="3844925"/>
            <a:ext cx="2354580" cy="453915"/>
          </a:xfrm>
        </p:spPr>
        <p:txBody>
          <a:bodyPr anchor="b"/>
          <a:lstStyle>
            <a:lvl1pPr algn="l">
              <a:defRPr sz="12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769190" y="490787"/>
            <a:ext cx="2354580" cy="3295650"/>
          </a:xfrm>
        </p:spPr>
        <p:txBody>
          <a:bodyPr/>
          <a:lstStyle>
            <a:lvl1pPr marL="0" indent="0">
              <a:buNone/>
              <a:defRPr sz="1900"/>
            </a:lvl1pPr>
            <a:lvl2pPr marL="269016" indent="0">
              <a:buNone/>
              <a:defRPr sz="1600"/>
            </a:lvl2pPr>
            <a:lvl3pPr marL="538033" indent="0">
              <a:buNone/>
              <a:defRPr sz="1400"/>
            </a:lvl3pPr>
            <a:lvl4pPr marL="807049" indent="0">
              <a:buNone/>
              <a:defRPr sz="1200"/>
            </a:lvl4pPr>
            <a:lvl5pPr marL="1076066" indent="0">
              <a:buNone/>
              <a:defRPr sz="1200"/>
            </a:lvl5pPr>
            <a:lvl6pPr marL="1345082" indent="0">
              <a:buNone/>
              <a:defRPr sz="1200"/>
            </a:lvl6pPr>
            <a:lvl7pPr marL="1614099" indent="0">
              <a:buNone/>
              <a:defRPr sz="1200"/>
            </a:lvl7pPr>
            <a:lvl8pPr marL="1883115" indent="0">
              <a:buNone/>
              <a:defRPr sz="1200"/>
            </a:lvl8pPr>
            <a:lvl9pPr marL="2152132" indent="0">
              <a:buNone/>
              <a:defRPr sz="1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769190" y="4298840"/>
            <a:ext cx="2354580" cy="644635"/>
          </a:xfrm>
        </p:spPr>
        <p:txBody>
          <a:bodyPr/>
          <a:lstStyle>
            <a:lvl1pPr marL="0" indent="0">
              <a:buNone/>
              <a:defRPr sz="800"/>
            </a:lvl1pPr>
            <a:lvl2pPr marL="269016" indent="0">
              <a:buNone/>
              <a:defRPr sz="700"/>
            </a:lvl2pPr>
            <a:lvl3pPr marL="538033" indent="0">
              <a:buNone/>
              <a:defRPr sz="600"/>
            </a:lvl3pPr>
            <a:lvl4pPr marL="807049" indent="0">
              <a:buNone/>
              <a:defRPr sz="500"/>
            </a:lvl4pPr>
            <a:lvl5pPr marL="1076066" indent="0">
              <a:buNone/>
              <a:defRPr sz="500"/>
            </a:lvl5pPr>
            <a:lvl6pPr marL="1345082" indent="0">
              <a:buNone/>
              <a:defRPr sz="500"/>
            </a:lvl6pPr>
            <a:lvl7pPr marL="1614099" indent="0">
              <a:buNone/>
              <a:defRPr sz="500"/>
            </a:lvl7pPr>
            <a:lvl8pPr marL="1883115" indent="0">
              <a:buNone/>
              <a:defRPr sz="500"/>
            </a:lvl8pPr>
            <a:lvl9pPr marL="2152132" indent="0">
              <a:buNone/>
              <a:defRPr sz="5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0680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96215" y="219965"/>
            <a:ext cx="3531870" cy="915458"/>
          </a:xfrm>
          <a:prstGeom prst="rect">
            <a:avLst/>
          </a:prstGeom>
        </p:spPr>
        <p:txBody>
          <a:bodyPr vert="horz" lIns="53803" tIns="26902" rIns="53803" bIns="26902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96215" y="1281642"/>
            <a:ext cx="3531870" cy="3624961"/>
          </a:xfrm>
          <a:prstGeom prst="rect">
            <a:avLst/>
          </a:prstGeom>
        </p:spPr>
        <p:txBody>
          <a:bodyPr vert="horz" lIns="53803" tIns="26902" rIns="53803" bIns="26902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96215" y="5090966"/>
            <a:ext cx="915670" cy="292438"/>
          </a:xfrm>
          <a:prstGeom prst="rect">
            <a:avLst/>
          </a:prstGeom>
        </p:spPr>
        <p:txBody>
          <a:bodyPr vert="horz" lIns="53803" tIns="26902" rIns="53803" bIns="26902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340803" y="5090966"/>
            <a:ext cx="1242695" cy="292438"/>
          </a:xfrm>
          <a:prstGeom prst="rect">
            <a:avLst/>
          </a:prstGeom>
        </p:spPr>
        <p:txBody>
          <a:bodyPr vert="horz" lIns="53803" tIns="26902" rIns="53803" bIns="26902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812415" y="5090966"/>
            <a:ext cx="915670" cy="292438"/>
          </a:xfrm>
          <a:prstGeom prst="rect">
            <a:avLst/>
          </a:prstGeom>
        </p:spPr>
        <p:txBody>
          <a:bodyPr vert="horz" lIns="53803" tIns="26902" rIns="53803" bIns="26902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8447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ctr" defTabSz="269016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1762" indent="-201762" algn="l" defTabSz="269016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37152" indent="-168135" algn="l" defTabSz="269016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72541" indent="-134508" algn="l" defTabSz="269016" rtl="0" eaLnBrk="1" latinLnBrk="0" hangingPunct="1">
        <a:spcBef>
          <a:spcPct val="20000"/>
        </a:spcBef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41558" indent="-134508" algn="l" defTabSz="269016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0574" indent="-134508" algn="l" defTabSz="269016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479591" indent="-134508" algn="l" defTabSz="269016" rtl="0" eaLnBrk="1" latinLnBrk="0" hangingPunct="1">
        <a:spcBef>
          <a:spcPct val="20000"/>
        </a:spcBef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748607" indent="-134508" algn="l" defTabSz="269016" rtl="0" eaLnBrk="1" latinLnBrk="0" hangingPunct="1">
        <a:spcBef>
          <a:spcPct val="20000"/>
        </a:spcBef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017624" indent="-134508" algn="l" defTabSz="269016" rtl="0" eaLnBrk="1" latinLnBrk="0" hangingPunct="1">
        <a:spcBef>
          <a:spcPct val="20000"/>
        </a:spcBef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640" indent="-134508" algn="l" defTabSz="269016" rtl="0" eaLnBrk="1" latinLnBrk="0" hangingPunct="1">
        <a:spcBef>
          <a:spcPct val="20000"/>
        </a:spcBef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269016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69016" algn="l" defTabSz="269016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2pPr>
      <a:lvl3pPr marL="538033" algn="l" defTabSz="269016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807049" algn="l" defTabSz="269016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076066" algn="l" defTabSz="269016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345082" algn="l" defTabSz="269016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14099" algn="l" defTabSz="269016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883115" algn="l" defTabSz="269016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152132" algn="l" defTabSz="269016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piralblock-A6-hoch_liniert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9243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107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Spiralblock-A6-hoch_liniert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9243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1690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Office-Design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Spiralblock-A6-hoch_Vorlage.indd</dc:title>
  <dc:creator>setup</dc:creator>
  <cp:lastModifiedBy>Aleksandar Bejic | druck.at</cp:lastModifiedBy>
  <cp:revision>2</cp:revision>
  <dcterms:created xsi:type="dcterms:W3CDTF">2015-01-16T09:41:01Z</dcterms:created>
  <dcterms:modified xsi:type="dcterms:W3CDTF">2021-02-25T13:46:07Z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2014-06-30T00:00:00Z</vt:filetime>
  </property>
  <property fmtid="{D5CDD505-2E9C-101B-9397-08002B2CF9AE}" pid="3" name="LastSaved">
    <vt:filetime>2015-01-16T00:00:00Z</vt:filetime>
  </property>
</Properties>
</file>